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1/4/2018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Of Mice and Men</a:t>
            </a:r>
            <a:br>
              <a:rPr lang="en-US" b="1" i="1" dirty="0" smtClean="0"/>
            </a:br>
            <a:r>
              <a:rPr lang="en-US" b="1" dirty="0" smtClean="0"/>
              <a:t>Style Impersonation</a:t>
            </a:r>
            <a:endParaRPr lang="en-US" b="1" i="1" dirty="0"/>
          </a:p>
        </p:txBody>
      </p:sp>
      <p:sp>
        <p:nvSpPr>
          <p:cNvPr id="3" name="Subtitle 2"/>
          <p:cNvSpPr>
            <a:spLocks noGrp="1"/>
          </p:cNvSpPr>
          <p:nvPr>
            <p:ph type="subTitle" idx="1"/>
          </p:nvPr>
        </p:nvSpPr>
        <p:spPr/>
        <p:txBody>
          <a:bodyPr/>
          <a:lstStyle/>
          <a:p>
            <a:r>
              <a:rPr lang="en-US" dirty="0" smtClean="0"/>
              <a:t>						Student Examples</a:t>
            </a:r>
            <a:endParaRPr lang="en-US" dirty="0"/>
          </a:p>
        </p:txBody>
      </p:sp>
    </p:spTree>
    <p:extLst>
      <p:ext uri="{BB962C8B-B14F-4D97-AF65-F5344CB8AC3E}">
        <p14:creationId xmlns:p14="http://schemas.microsoft.com/office/powerpoint/2010/main" val="3629271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endParaRPr lang="en-US" dirty="0"/>
          </a:p>
        </p:txBody>
      </p:sp>
      <p:sp>
        <p:nvSpPr>
          <p:cNvPr id="3" name="Content Placeholder 2"/>
          <p:cNvSpPr>
            <a:spLocks noGrp="1"/>
          </p:cNvSpPr>
          <p:nvPr>
            <p:ph idx="1"/>
          </p:nvPr>
        </p:nvSpPr>
        <p:spPr/>
        <p:txBody>
          <a:bodyPr>
            <a:noAutofit/>
          </a:bodyPr>
          <a:lstStyle/>
          <a:p>
            <a:r>
              <a:rPr lang="en-US" sz="2800" dirty="0" smtClean="0"/>
              <a:t>One end of the great battlefield was piled high with fresh bodies and covering the pile was the foul stench of decay and dried blood.  The bodies came down like a mountain slope to the edge of the barracks, but there was much area not covered in corpses.  At the sides the wounded soldiers were visible, and between the state of the dead bodies only more of the dead could be seen.</a:t>
            </a:r>
          </a:p>
        </p:txBody>
      </p:sp>
    </p:spTree>
    <p:extLst>
      <p:ext uri="{BB962C8B-B14F-4D97-AF65-F5344CB8AC3E}">
        <p14:creationId xmlns:p14="http://schemas.microsoft.com/office/powerpoint/2010/main" val="453600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endParaRPr lang="en-US" dirty="0"/>
          </a:p>
        </p:txBody>
      </p:sp>
      <p:sp>
        <p:nvSpPr>
          <p:cNvPr id="3" name="Content Placeholder 2"/>
          <p:cNvSpPr>
            <a:spLocks noGrp="1"/>
          </p:cNvSpPr>
          <p:nvPr>
            <p:ph idx="1"/>
          </p:nvPr>
        </p:nvSpPr>
        <p:spPr>
          <a:xfrm>
            <a:off x="2176529" y="1558345"/>
            <a:ext cx="9839459" cy="5151548"/>
          </a:xfrm>
        </p:spPr>
        <p:txBody>
          <a:bodyPr/>
          <a:lstStyle/>
          <a:p>
            <a:r>
              <a:rPr lang="en-US" sz="2400" dirty="0" err="1" smtClean="0"/>
              <a:t>Shiggy</a:t>
            </a:r>
            <a:r>
              <a:rPr lang="en-US" sz="2400" dirty="0" smtClean="0"/>
              <a:t> Diggy, the </a:t>
            </a:r>
            <a:r>
              <a:rPr lang="en-US" sz="2400" dirty="0"/>
              <a:t>M</a:t>
            </a:r>
            <a:r>
              <a:rPr lang="en-US" sz="2400" dirty="0" smtClean="0"/>
              <a:t>artian spaceship mechanic, lived in a small shack; a tiny structure that was set apart from the rest of the slum.  In one wall there was a </a:t>
            </a:r>
            <a:r>
              <a:rPr lang="en-US" sz="2400" dirty="0" err="1" smtClean="0"/>
              <a:t>doorless</a:t>
            </a:r>
            <a:r>
              <a:rPr lang="en-US" sz="2400" dirty="0" smtClean="0"/>
              <a:t> opening.  On the other wall there was a newspaper clipping describing the tragic disaster that led to a mass exodus from </a:t>
            </a:r>
            <a:r>
              <a:rPr lang="en-US" sz="2400" dirty="0" err="1" smtClean="0"/>
              <a:t>Shiggy’s</a:t>
            </a:r>
            <a:r>
              <a:rPr lang="en-US" sz="2400" dirty="0" smtClean="0"/>
              <a:t> home planet.  His bed, a discombobulated fixture of cardboard boxes, was covered by his comforting, soft, Martian blanket, his last possession from his home world.  Along the wall next to the fading newspaper there were shelves holding assorted parts and pieces of space ships; bent sheet metal; on the </a:t>
            </a:r>
            <a:r>
              <a:rPr lang="en-US" sz="2400" dirty="0" err="1" smtClean="0"/>
              <a:t>shelp</a:t>
            </a:r>
            <a:r>
              <a:rPr lang="en-US" sz="2400" dirty="0" smtClean="0"/>
              <a:t> under the newspaper lay his meager tools, a partial flux capacitor, and his trusty screwdriver</a:t>
            </a:r>
            <a:r>
              <a:rPr lang="en-US" dirty="0" smtClean="0"/>
              <a:t>.</a:t>
            </a:r>
            <a:endParaRPr lang="en-US" dirty="0"/>
          </a:p>
        </p:txBody>
      </p:sp>
    </p:spTree>
    <p:extLst>
      <p:ext uri="{BB962C8B-B14F-4D97-AF65-F5344CB8AC3E}">
        <p14:creationId xmlns:p14="http://schemas.microsoft.com/office/powerpoint/2010/main" val="2426798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750622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220</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Wisp</vt:lpstr>
      <vt:lpstr>Of Mice and Men Style Impersonation</vt:lpstr>
      <vt:lpstr>Chapter 5</vt:lpstr>
      <vt:lpstr>Chapter 4</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 Style Impersonation</dc:title>
  <dc:creator>Gina Peat</dc:creator>
  <cp:lastModifiedBy>Gina Peat</cp:lastModifiedBy>
  <cp:revision>2</cp:revision>
  <dcterms:created xsi:type="dcterms:W3CDTF">2018-01-04T14:04:10Z</dcterms:created>
  <dcterms:modified xsi:type="dcterms:W3CDTF">2018-01-04T14:19:23Z</dcterms:modified>
</cp:coreProperties>
</file>